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1 novembre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0999" y="2784504"/>
            <a:ext cx="613778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Describe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clothes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70058" y="4038600"/>
            <a:ext cx="6132871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Compare </a:t>
            </a:r>
            <a:r>
              <a:rPr lang="fr-FR" sz="2800" dirty="0" err="1" smtClean="0">
                <a:latin typeface="Kristen ITC" pitchFamily="66" charset="0"/>
              </a:rPr>
              <a:t>prices</a:t>
            </a:r>
            <a:r>
              <a:rPr lang="fr-FR" sz="2800" dirty="0" smtClean="0">
                <a:latin typeface="Kristen ITC" pitchFamily="66" charset="0"/>
              </a:rPr>
              <a:t>, </a:t>
            </a:r>
            <a:r>
              <a:rPr lang="fr-FR" sz="2800" dirty="0" err="1" smtClean="0">
                <a:latin typeface="Kristen ITC" pitchFamily="66" charset="0"/>
              </a:rPr>
              <a:t>clothes</a:t>
            </a:r>
            <a:r>
              <a:rPr lang="fr-FR" sz="2800" dirty="0" smtClean="0">
                <a:latin typeface="Kristen ITC" pitchFamily="66" charset="0"/>
              </a:rPr>
              <a:t>, and people</a:t>
            </a:r>
            <a:endParaRPr lang="fr-FR" sz="2800" dirty="0">
              <a:latin typeface="Kristen ITC" pitchFamily="66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4800600"/>
            <a:ext cx="19812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2485083" y="5314145"/>
            <a:ext cx="6132871" cy="138499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Say </a:t>
            </a:r>
            <a:r>
              <a:rPr lang="fr-FR" sz="2800" dirty="0" err="1" smtClean="0">
                <a:latin typeface="Kristen ITC" pitchFamily="66" charset="0"/>
              </a:rPr>
              <a:t>what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</a:t>
            </a:r>
            <a:r>
              <a:rPr lang="fr-FR" sz="2800" dirty="0" smtClean="0">
                <a:latin typeface="Kristen ITC" pitchFamily="66" charset="0"/>
              </a:rPr>
              <a:t> put on, </a:t>
            </a:r>
            <a:r>
              <a:rPr lang="fr-FR" sz="2800" dirty="0" err="1" smtClean="0">
                <a:latin typeface="Kristen ITC" pitchFamily="66" charset="0"/>
              </a:rPr>
              <a:t>what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</a:t>
            </a:r>
            <a:r>
              <a:rPr lang="fr-FR" sz="2800" dirty="0" smtClean="0">
                <a:latin typeface="Kristen ITC" pitchFamily="66" charset="0"/>
              </a:rPr>
              <a:t> wear, and </a:t>
            </a:r>
            <a:r>
              <a:rPr lang="fr-FR" sz="2800" dirty="0" err="1" smtClean="0">
                <a:latin typeface="Kristen ITC" pitchFamily="66" charset="0"/>
              </a:rPr>
              <a:t>what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see</a:t>
            </a:r>
            <a:r>
              <a:rPr lang="fr-FR" sz="2800" dirty="0" smtClean="0">
                <a:latin typeface="Kristen ITC" pitchFamily="66" charset="0"/>
              </a:rPr>
              <a:t> and </a:t>
            </a:r>
            <a:r>
              <a:rPr lang="fr-FR" sz="2800" dirty="0" err="1" smtClean="0">
                <a:latin typeface="Kristen ITC" pitchFamily="66" charset="0"/>
              </a:rPr>
              <a:t>believe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38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25</cp:revision>
  <dcterms:created xsi:type="dcterms:W3CDTF">2011-09-14T23:22:57Z</dcterms:created>
  <dcterms:modified xsi:type="dcterms:W3CDTF">2011-11-01T16:29:13Z</dcterms:modified>
</cp:coreProperties>
</file>